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Average"/>
      <p:regular r:id="rId13"/>
    </p:embeddedFont>
    <p:embeddedFont>
      <p:font typeface="Oswald"/>
      <p:regular r:id="rId14"/>
      <p:bold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Average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Oswald-bold.fntdata"/><Relationship Id="rId14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d03e9b558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d03e9b558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02f35b190_8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02f35b190_8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d03e9b5584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d03e9b5584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d03e9b5584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d03e9b5584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d03e9b5584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d03e9b5584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d03e9b5584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d03e9b5584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11708" y="849450"/>
            <a:ext cx="8520600" cy="7389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</a:t>
            </a:r>
            <a:r>
              <a:rPr lang="ru"/>
              <a:t>айт для приюта  “Добры</a:t>
            </a:r>
            <a:r>
              <a:rPr lang="ru"/>
              <a:t>е Руки”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854450" y="355515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Команда: “</a:t>
            </a:r>
            <a:r>
              <a:rPr lang="ru">
                <a:solidFill>
                  <a:schemeClr val="dk1"/>
                </a:solidFill>
              </a:rPr>
              <a:t>Geniuses</a:t>
            </a:r>
            <a:r>
              <a:rPr lang="ru"/>
              <a:t>“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 rotWithShape="1">
          <a:blip r:embed="rId3">
            <a:alphaModFix/>
          </a:blip>
          <a:srcRect b="11203" l="15311" r="17709" t="21511"/>
          <a:stretch/>
        </p:blipFill>
        <p:spPr>
          <a:xfrm>
            <a:off x="5146593" y="1947306"/>
            <a:ext cx="1222500" cy="124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62" name="Google Shape;62;p13"/>
          <p:cNvSpPr/>
          <p:nvPr/>
        </p:nvSpPr>
        <p:spPr>
          <a:xfrm>
            <a:off x="5146601" y="1947300"/>
            <a:ext cx="1222500" cy="1248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6000" y="1588350"/>
            <a:ext cx="2175000" cy="1966800"/>
          </a:xfrm>
          <a:prstGeom prst="octagon">
            <a:avLst>
              <a:gd fmla="val 29289" name="adj"/>
            </a:avLst>
          </a:prstGeom>
          <a:noFill/>
          <a:ln cap="flat" cmpd="sng" w="2857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265875" y="316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Участники команды</a:t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425" y="1586950"/>
            <a:ext cx="1639500" cy="1639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469775" y="3226450"/>
            <a:ext cx="204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Митрянов Кирилл</a:t>
            </a:r>
            <a:endParaRPr b="1"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         (Дизайнер)</a:t>
            </a:r>
            <a:endParaRPr b="1"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0700" y="1586950"/>
            <a:ext cx="1639500" cy="1639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2627500" y="3226450"/>
            <a:ext cx="180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Камозин </a:t>
            </a:r>
            <a:endParaRPr b="1"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Михаил </a:t>
            </a:r>
            <a:endParaRPr b="1"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(Менеджер)</a:t>
            </a:r>
            <a:endParaRPr b="1"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3113" y="1586950"/>
            <a:ext cx="1639500" cy="1639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4768975" y="3287175"/>
            <a:ext cx="1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Краснов Андрей</a:t>
            </a:r>
            <a:endParaRPr b="1"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(Разработчик)</a:t>
            </a:r>
            <a:endParaRPr b="1"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525" y="1586950"/>
            <a:ext cx="1639500" cy="1639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6928325" y="3287175"/>
            <a:ext cx="1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Ильиных Тимофей</a:t>
            </a:r>
            <a:endParaRPr b="1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(Разработчик)</a:t>
            </a:r>
            <a:endParaRPr b="1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1202375" y="5935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 какой базе был сделан сайт</a:t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502375" y="179222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Сайт  был сделан на базе конструктора сайтов Glide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4798" y="0"/>
            <a:ext cx="242920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265500" y="1081400"/>
            <a:ext cx="4045200" cy="126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Особенности сайта</a:t>
            </a:r>
            <a:endParaRPr/>
          </a:p>
        </p:txBody>
      </p:sp>
      <p:sp>
        <p:nvSpPr>
          <p:cNvPr id="89" name="Google Shape;89;p16"/>
          <p:cNvSpPr txBox="1"/>
          <p:nvPr>
            <p:ph idx="1" type="subTitle"/>
          </p:nvPr>
        </p:nvSpPr>
        <p:spPr>
          <a:xfrm>
            <a:off x="265500" y="2344950"/>
            <a:ext cx="4045200" cy="18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Наш сайт был оптимизирован не только для пользования с телефона, но и для компьютера</a:t>
            </a:r>
            <a:endParaRPr/>
          </a:p>
        </p:txBody>
      </p:sp>
      <p:sp>
        <p:nvSpPr>
          <p:cNvPr id="90" name="Google Shape;90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98433"/>
            <a:ext cx="4571998" cy="2146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Профиль собаки</a:t>
            </a:r>
            <a:endParaRPr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Вот так выглядит типичный профиль каждого подопечного приюта. Есть возможность добавить собаку в “Понравившиеся”, а также написать отзыв и поставить оценку по 5-балльной шкале.</a:t>
            </a:r>
            <a:endParaRPr/>
          </a:p>
        </p:txBody>
      </p:sp>
      <p:sp>
        <p:nvSpPr>
          <p:cNvPr id="98" name="Google Shape;9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Также по условиям приюта на сайте реализована возможность покормить собаку, прогуляться с ней, взять на передержку и взять на опекунство</a:t>
            </a:r>
            <a:endParaRPr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4350" y="1983775"/>
            <a:ext cx="2746651" cy="299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275" y="2225150"/>
            <a:ext cx="1836551" cy="274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Особенности кормления подопечного</a:t>
            </a:r>
            <a:endParaRPr/>
          </a:p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При нажатии кнопки в профиле собаки “Оплатить картой” в отделе “Покормить собаку” открывается окно. Особенность в том, что для каждой собаки предусматривается определенное количество корма.</a:t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1850" y="411851"/>
            <a:ext cx="3089276" cy="431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Отзывы подопечного</a:t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11700" y="1152475"/>
            <a:ext cx="545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Есть возможность написать отзыв и оценку собаке. Перед этим вам обязательно нужно указать своё ФИО, по желанию можете написать отзыв ну и разумеется поставить оценку звёздами.</a:t>
            </a:r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3250" y="1215275"/>
            <a:ext cx="2659299" cy="351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